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257" r:id="rId3"/>
    <p:sldId id="280" r:id="rId4"/>
    <p:sldId id="301" r:id="rId5"/>
    <p:sldId id="264" r:id="rId6"/>
    <p:sldId id="272" r:id="rId7"/>
    <p:sldId id="284" r:id="rId8"/>
    <p:sldId id="289" r:id="rId9"/>
    <p:sldId id="316" r:id="rId10"/>
    <p:sldId id="259" r:id="rId11"/>
    <p:sldId id="267" r:id="rId12"/>
    <p:sldId id="292" r:id="rId13"/>
    <p:sldId id="274" r:id="rId14"/>
    <p:sldId id="293" r:id="rId15"/>
    <p:sldId id="277" r:id="rId16"/>
    <p:sldId id="297" r:id="rId17"/>
    <p:sldId id="283" r:id="rId18"/>
    <p:sldId id="258" r:id="rId19"/>
    <p:sldId id="270" r:id="rId20"/>
    <p:sldId id="317" r:id="rId21"/>
    <p:sldId id="299" r:id="rId22"/>
    <p:sldId id="291" r:id="rId23"/>
    <p:sldId id="273" r:id="rId24"/>
    <p:sldId id="260" r:id="rId25"/>
    <p:sldId id="275" r:id="rId26"/>
    <p:sldId id="303" r:id="rId27"/>
    <p:sldId id="304" r:id="rId28"/>
    <p:sldId id="261" r:id="rId29"/>
    <p:sldId id="271" r:id="rId30"/>
    <p:sldId id="305" r:id="rId31"/>
    <p:sldId id="286" r:id="rId32"/>
    <p:sldId id="315" r:id="rId33"/>
    <p:sldId id="262" r:id="rId34"/>
    <p:sldId id="306" r:id="rId35"/>
    <p:sldId id="268" r:id="rId36"/>
    <p:sldId id="281" r:id="rId37"/>
    <p:sldId id="307" r:id="rId38"/>
    <p:sldId id="300" r:id="rId39"/>
    <p:sldId id="313" r:id="rId40"/>
    <p:sldId id="308" r:id="rId41"/>
    <p:sldId id="276" r:id="rId42"/>
    <p:sldId id="294" r:id="rId43"/>
    <p:sldId id="256" r:id="rId44"/>
    <p:sldId id="296" r:id="rId45"/>
    <p:sldId id="290" r:id="rId46"/>
    <p:sldId id="311" r:id="rId47"/>
    <p:sldId id="285" r:id="rId48"/>
    <p:sldId id="288" r:id="rId49"/>
    <p:sldId id="309" r:id="rId50"/>
    <p:sldId id="312" r:id="rId51"/>
    <p:sldId id="265" r:id="rId52"/>
    <p:sldId id="263" r:id="rId53"/>
    <p:sldId id="269" r:id="rId54"/>
    <p:sldId id="302" r:id="rId55"/>
    <p:sldId id="295" r:id="rId56"/>
    <p:sldId id="287" r:id="rId57"/>
    <p:sldId id="279" r:id="rId58"/>
    <p:sldId id="319" r:id="rId59"/>
    <p:sldId id="310" r:id="rId60"/>
    <p:sldId id="278" r:id="rId61"/>
    <p:sldId id="266" r:id="rId62"/>
    <p:sldId id="298" r:id="rId63"/>
    <p:sldId id="282" r:id="rId64"/>
    <p:sldId id="314" r:id="rId6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61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0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1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6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0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6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0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4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2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75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8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72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DE4B7C2-20B3-41CA-8BC6-59A273BDABA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5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10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1A06E24-8FA4-47E1-BA74-3C96E613579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5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E2AE9DE-3397-4C2C-87AF-AC73D5DD29D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6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36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1159799-8B72-4290-82C2-BFD7AEE86BE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4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12D331-9DCF-45CE-A268-15CF56A25A1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7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42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2FC5B4B-8F09-4968-8D9A-210F6F12943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7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2E39451-A0D6-48BE-BBE4-CE70D992BFD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3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21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B40C45-6008-435D-82C1-7B273EDB506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5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25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BE7399-FDDA-49AF-AC03-49D1C2692AE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4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8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B11D35-CC56-4F82-86C0-E4E1650FC9D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8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934233D-3FE1-4D77-861D-6F815463985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3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6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24A3392-BF4B-4EEE-9178-9F7EA97C04D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0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7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63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25C85E4-612E-497F-91AC-BBFB826FCC2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5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35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BABA94-33F9-4E07-BA30-2DA76531227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5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F455E6-CEBC-4DA0-B699-B5B2FCA0B14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3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3771A8-D701-4D53-8A04-9ECE09A4657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6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12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EE47FA4-7362-4C1F-85A9-1C6D1E7D9AE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5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20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29EA5F-661A-4785-89E2-51AC61D5CF2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9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63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5B1F482-D334-471B-A338-E1C220C6C4E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2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4D1183-B892-4EB7-B7B6-FCA13FFA06F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7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14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F4EC00-7AFE-4E48-B5BD-9AD1A4E6D38C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9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17047E-434F-464D-9891-53A54DC236E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2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EFBC9F-CC17-4879-8E8A-71F96DB8E50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6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3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5D7F08-ABFB-4A99-9F16-86773B5E04C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8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40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4D95013-7032-4A3F-9978-AF4AB0AE957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5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45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2DF179-B765-4700-A24E-5EC66A6CD3A2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8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16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99741EE-9122-44B4-A361-5322052ACB1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4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32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35FAEA6-8A04-4B27-9CC2-87E55666167E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6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C17D851-57F3-4019-A02D-22F9DBAB3D1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3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DD75A7-C0CF-407B-A212-8963B29DE95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5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40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1D70427-CD5C-449C-8CEE-1174A565EF5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6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42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49F0E9-AD19-4195-86AE-F7150772E74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3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4F7B280-5FCD-46F6-A870-337A99EFEFA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7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49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39787E-F278-48D9-B07D-51E03FA9EC8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6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48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BFC031B-B424-45B6-9752-D9EB866EB1B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6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FF8CE88-F0BF-4592-BC5E-0A7E5439C80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8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48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8CEA566-B6F6-4CAA-A747-FD694BB16C3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9662"/>
            <a:ext cx="640648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2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4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DC5B375-4685-475F-A21E-62DF71EC167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24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2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14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006D4A4-1ECC-4A4B-824E-AF1D99D9833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4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E37C1E-EE05-4F69-A71B-F3C3E699628E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01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9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72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2636CBA-3D28-4766-9D1E-10A307718A0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7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35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7DEEE5-6AED-45CC-8DA0-9DAFCCB5F2D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2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87099A-75D7-4EB0-B497-B193C45AA8F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7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56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610A50D-75AA-4485-910D-9D90EDEBD60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2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225721E-9A65-46AE-BCAD-6BC30518918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2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B033845-F039-4BD1-9EDE-04A4B80C6B6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3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CBCBACF-C4BF-439E-B197-AAEE973FA5B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2 </a:t>
            </a:r>
            <a:r>
              <a:rPr lang="en-US" sz="15000" b="1" dirty="0">
                <a:solidFill>
                  <a:srgbClr val="FF0000"/>
                </a:solidFill>
              </a:rPr>
              <a:t>x 9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rgbClr val="FF0000"/>
                </a:solidFill>
              </a:rPr>
              <a:t>18</a:t>
            </a:r>
            <a:endParaRPr lang="ru-RU" sz="20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BE62BD-45EC-433D-8520-5354FAE37C5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7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21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D501DE6-31F7-4B1A-B34C-2EF9D6CE6D6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8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56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71A68B-3BF1-4C66-844C-283E40118C8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9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54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E88821B-9753-40B5-880E-32676735161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9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45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5E988A-1786-4095-8859-F568CE8DDEA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9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36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BF75BA-43B9-456A-A41D-E59CFEAA0EF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81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123FA5A-94A9-488B-8704-C062954DEA0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x 8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64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13C390A-9BE7-4D53-B481-0FCB6F3FD10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2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0C57D1-05CD-4E66-984D-14D5B87B79C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x 8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32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3B0E48-8E56-4D18-BB65-248D8773A41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 4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EB58E3-0AE6-47C9-8E86-E5F92A77AA9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x 4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28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36836C-E53F-440C-B6EF-9DECE3262B8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4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20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9E81BA-F594-4927-98FF-44F14BDE4FCE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4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F5D3E5-AAC4-4662-9CE5-9890BF24560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x 6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87B882-31B0-4220-AEF8-53DE6A83E80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x 3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1E2803-69CE-493C-9CE7-5F3D2003643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en-US" sz="15000" b="1" dirty="0">
                <a:solidFill>
                  <a:schemeClr val="bg1"/>
                </a:solidFill>
              </a:rPr>
              <a:t>9</a:t>
            </a:r>
            <a:r>
              <a:rPr lang="ru-RU" sz="15000" b="1" dirty="0">
                <a:solidFill>
                  <a:schemeClr val="bg1"/>
                </a:solidFill>
              </a:rPr>
              <a:t> </a:t>
            </a:r>
            <a:r>
              <a:rPr lang="en-US" sz="15000" b="1" dirty="0">
                <a:solidFill>
                  <a:schemeClr val="bg1"/>
                </a:solidFill>
              </a:rPr>
              <a:t>x 6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54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FFB9B-D556-47A4-A57C-ED9974BA656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515</Words>
  <Application>Microsoft Office PowerPoint</Application>
  <PresentationFormat>Экран (16:9)</PresentationFormat>
  <Paragraphs>192</Paragraphs>
  <Slides>64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8" baseType="lpstr">
      <vt:lpstr>Arial</vt:lpstr>
      <vt:lpstr>Calibri</vt:lpstr>
      <vt:lpstr>Verdana</vt:lpstr>
      <vt:lpstr>Тема Office</vt:lpstr>
      <vt:lpstr>9 x 8 =</vt:lpstr>
      <vt:lpstr>2 x 3 =</vt:lpstr>
      <vt:lpstr>5 x 2 =</vt:lpstr>
      <vt:lpstr>7 x 7 =</vt:lpstr>
      <vt:lpstr>3 x 2 =</vt:lpstr>
      <vt:lpstr>4 x 2 =</vt:lpstr>
      <vt:lpstr>5 x 6 =</vt:lpstr>
      <vt:lpstr>6 x 3 =</vt:lpstr>
      <vt:lpstr>9 x 6 =</vt:lpstr>
      <vt:lpstr>2 x 5 =</vt:lpstr>
      <vt:lpstr>3 x 5 =</vt:lpstr>
      <vt:lpstr>6 x 6 =</vt:lpstr>
      <vt:lpstr>4 x 4 =</vt:lpstr>
      <vt:lpstr>6 x 7 =</vt:lpstr>
      <vt:lpstr>4 x 7 =</vt:lpstr>
      <vt:lpstr>7 x 3 =</vt:lpstr>
      <vt:lpstr>5 x 5 =</vt:lpstr>
      <vt:lpstr>2 x 4 =</vt:lpstr>
      <vt:lpstr>3 x 8 =</vt:lpstr>
      <vt:lpstr>9 x 7 =</vt:lpstr>
      <vt:lpstr>7 x 5 =</vt:lpstr>
      <vt:lpstr>6 x 5 =</vt:lpstr>
      <vt:lpstr>4 x 3 =</vt:lpstr>
      <vt:lpstr>2 x 6 =</vt:lpstr>
      <vt:lpstr>4 x 5 =</vt:lpstr>
      <vt:lpstr>7 x 9 =</vt:lpstr>
      <vt:lpstr>8 x 2 =</vt:lpstr>
      <vt:lpstr>2 x 7 =</vt:lpstr>
      <vt:lpstr>3 x 9 =</vt:lpstr>
      <vt:lpstr>8 x 3 =</vt:lpstr>
      <vt:lpstr>5 x 8 =</vt:lpstr>
      <vt:lpstr>9 x 5 =</vt:lpstr>
      <vt:lpstr>2 x 8 =</vt:lpstr>
      <vt:lpstr>8 x 4 =</vt:lpstr>
      <vt:lpstr>3 x 6 =</vt:lpstr>
      <vt:lpstr>5 x 3 =</vt:lpstr>
      <vt:lpstr>8 x 5 =</vt:lpstr>
      <vt:lpstr>7 x 6 =</vt:lpstr>
      <vt:lpstr>9 x 3 =</vt:lpstr>
      <vt:lpstr>8 x 6 =</vt:lpstr>
      <vt:lpstr>4 x 6 =</vt:lpstr>
      <vt:lpstr>6 x 8 =</vt:lpstr>
      <vt:lpstr>2 x 2 =</vt:lpstr>
      <vt:lpstr>7 x 2 =</vt:lpstr>
      <vt:lpstr>6 x 4 =</vt:lpstr>
      <vt:lpstr>8 x 9 =</vt:lpstr>
      <vt:lpstr>5 x 7 =</vt:lpstr>
      <vt:lpstr>6 x 2 =</vt:lpstr>
      <vt:lpstr>8 x 7 =</vt:lpstr>
      <vt:lpstr>9 x 2 =</vt:lpstr>
      <vt:lpstr>3 x 3 =</vt:lpstr>
      <vt:lpstr>2 x 9 =</vt:lpstr>
      <vt:lpstr>3 x 7 =</vt:lpstr>
      <vt:lpstr>7 x 8 =</vt:lpstr>
      <vt:lpstr>6 x 9 =</vt:lpstr>
      <vt:lpstr>5 x 9 =</vt:lpstr>
      <vt:lpstr>4 x 9 =</vt:lpstr>
      <vt:lpstr>9 x 9 =</vt:lpstr>
      <vt:lpstr>8 x 8 =</vt:lpstr>
      <vt:lpstr>4 x 8 =</vt:lpstr>
      <vt:lpstr>3 x 4 =</vt:lpstr>
      <vt:lpstr>7 x 4 =</vt:lpstr>
      <vt:lpstr>5 x 4 =</vt:lpstr>
      <vt:lpstr>9 x 4 =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 вразброс для младшей школы</dc:title>
  <dc:creator>Гольцов Кирилл Вячеславович www.golcov.ru</dc:creator>
  <cp:keywords>Гольцов Кирилл Вячеславович  www.golcov.ru</cp:keywords>
  <cp:lastModifiedBy>Кирилл Гольцов</cp:lastModifiedBy>
  <cp:revision>13</cp:revision>
  <dcterms:created xsi:type="dcterms:W3CDTF">2013-11-10T11:24:01Z</dcterms:created>
  <dcterms:modified xsi:type="dcterms:W3CDTF">2018-07-27T09:19:47Z</dcterms:modified>
</cp:coreProperties>
</file>