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61" r:id="rId3"/>
    <p:sldId id="311" r:id="rId4"/>
    <p:sldId id="301" r:id="rId5"/>
    <p:sldId id="264" r:id="rId6"/>
    <p:sldId id="272" r:id="rId7"/>
    <p:sldId id="284" r:id="rId8"/>
    <p:sldId id="314" r:id="rId9"/>
    <p:sldId id="266" r:id="rId10"/>
    <p:sldId id="289" r:id="rId11"/>
    <p:sldId id="280" r:id="rId12"/>
    <p:sldId id="316" r:id="rId13"/>
    <p:sldId id="259" r:id="rId14"/>
    <p:sldId id="267" r:id="rId15"/>
    <p:sldId id="292" r:id="rId16"/>
    <p:sldId id="318" r:id="rId17"/>
    <p:sldId id="274" r:id="rId18"/>
    <p:sldId id="293" r:id="rId19"/>
    <p:sldId id="307" r:id="rId20"/>
    <p:sldId id="277" r:id="rId21"/>
    <p:sldId id="297" r:id="rId22"/>
    <p:sldId id="283" r:id="rId23"/>
    <p:sldId id="258" r:id="rId24"/>
    <p:sldId id="270" r:id="rId25"/>
    <p:sldId id="317" r:id="rId26"/>
    <p:sldId id="299" r:id="rId27"/>
    <p:sldId id="310" r:id="rId28"/>
    <p:sldId id="291" r:id="rId29"/>
    <p:sldId id="273" r:id="rId30"/>
    <p:sldId id="260" r:id="rId31"/>
    <p:sldId id="275" r:id="rId32"/>
    <p:sldId id="303" r:id="rId33"/>
    <p:sldId id="304" r:id="rId34"/>
    <p:sldId id="271" r:id="rId35"/>
    <p:sldId id="305" r:id="rId36"/>
    <p:sldId id="286" r:id="rId37"/>
    <p:sldId id="315" r:id="rId38"/>
    <p:sldId id="262" r:id="rId39"/>
    <p:sldId id="306" r:id="rId40"/>
    <p:sldId id="268" r:id="rId41"/>
    <p:sldId id="281" r:id="rId42"/>
    <p:sldId id="257" r:id="rId43"/>
    <p:sldId id="300" r:id="rId44"/>
    <p:sldId id="313" r:id="rId45"/>
    <p:sldId id="308" r:id="rId46"/>
    <p:sldId id="276" r:id="rId47"/>
    <p:sldId id="294" r:id="rId48"/>
    <p:sldId id="256" r:id="rId49"/>
    <p:sldId id="296" r:id="rId50"/>
    <p:sldId id="290" r:id="rId51"/>
    <p:sldId id="285" r:id="rId52"/>
    <p:sldId id="288" r:id="rId53"/>
    <p:sldId id="309" r:id="rId54"/>
    <p:sldId id="312" r:id="rId55"/>
    <p:sldId id="265" r:id="rId56"/>
    <p:sldId id="263" r:id="rId57"/>
    <p:sldId id="269" r:id="rId58"/>
    <p:sldId id="302" r:id="rId59"/>
    <p:sldId id="295" r:id="rId60"/>
    <p:sldId id="287" r:id="rId61"/>
    <p:sldId id="279" r:id="rId62"/>
    <p:sldId id="319" r:id="rId63"/>
    <p:sldId id="278" r:id="rId64"/>
    <p:sldId id="298" r:id="rId6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70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23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31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6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00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56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70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00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94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22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753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25981-F250-4282-89CD-9238DD677100}" type="datetimeFigureOut">
              <a:rPr lang="ru-RU" smtClean="0"/>
              <a:t>27.07.2018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CBE95-E51A-4149-885B-38FF15EE2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48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20 :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880DE74-31D7-4D49-A2B5-3C56D6366803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18 :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 3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FCAA80C-14C8-48DA-A087-D1CB53FFC3C9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10 :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 2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BB0889B-DA57-44E8-8557-5E002C2278BB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6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bg1"/>
                </a:solidFill>
              </a:rPr>
              <a:t>54 :</a:t>
            </a:r>
            <a:r>
              <a:rPr lang="en-US" sz="15000" b="1" dirty="0">
                <a:solidFill>
                  <a:schemeClr val="bg1"/>
                </a:solidFill>
              </a:rPr>
              <a:t> </a:t>
            </a:r>
            <a:r>
              <a:rPr lang="ru-RU" sz="15000" b="1" dirty="0">
                <a:solidFill>
                  <a:schemeClr val="bg1"/>
                </a:solidFill>
              </a:rPr>
              <a:t>9</a:t>
            </a:r>
            <a:r>
              <a:rPr lang="en-US" sz="15000" b="1" dirty="0">
                <a:solidFill>
                  <a:schemeClr val="bg1"/>
                </a:solidFill>
              </a:rPr>
              <a:t>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908E525-031D-4D45-9AFE-7A8CD682D415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10 :</a:t>
            </a:r>
            <a:r>
              <a:rPr lang="en-US" sz="15000" b="1" dirty="0">
                <a:solidFill>
                  <a:srgbClr val="FF0000"/>
                </a:solidFill>
              </a:rPr>
              <a:t> </a:t>
            </a:r>
            <a:r>
              <a:rPr lang="ru-RU" sz="15000" b="1" dirty="0">
                <a:solidFill>
                  <a:srgbClr val="FF0000"/>
                </a:solidFill>
              </a:rPr>
              <a:t>2</a:t>
            </a:r>
            <a:r>
              <a:rPr lang="en-US" sz="15000" b="1" dirty="0">
                <a:solidFill>
                  <a:srgbClr val="FF0000"/>
                </a:solidFill>
              </a:rPr>
              <a:t>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A407CC7-C897-4C6A-80D8-614C0E27FBD7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7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15 :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BE4C72E-1751-4B8C-8A73-8F07BDFBB766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 :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 6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93B5344-0E80-4919-BB1B-5E91BAC0D393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bg1"/>
                </a:solidFill>
              </a:rPr>
              <a:t>72 :</a:t>
            </a:r>
            <a:r>
              <a:rPr lang="en-US" sz="15000" b="1" dirty="0">
                <a:solidFill>
                  <a:schemeClr val="bg1"/>
                </a:solidFill>
              </a:rPr>
              <a:t> 8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EC60F43-D0D4-4D92-9C19-6F7E937FF335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16 :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 4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790DD26-83E1-4BB2-A6C0-36D5D910093B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42 :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6B62759-6BDD-4453-84EF-5CABFFEBB346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40 :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8B020A3-7AE3-4ACB-8349-F4968BE4AE83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14 :</a:t>
            </a:r>
            <a:r>
              <a:rPr lang="en-US" sz="15000" b="1" dirty="0">
                <a:solidFill>
                  <a:srgbClr val="FF0000"/>
                </a:solidFill>
              </a:rPr>
              <a:t> 7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15AE74-DE48-4591-B2F7-3EB7CEF46EBA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7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28 :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 7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4B1CD2A-91D9-406A-B888-EB1242775377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21 :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 3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DC0928B-0F1F-4A06-926E-094B0F3E49FF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 :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 5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1108664-BFD8-4FBE-A766-6D7F8DA80B00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8 :</a:t>
            </a:r>
            <a:r>
              <a:rPr lang="en-US" sz="15000" b="1" dirty="0">
                <a:solidFill>
                  <a:srgbClr val="FF0000"/>
                </a:solidFill>
              </a:rPr>
              <a:t> </a:t>
            </a:r>
            <a:r>
              <a:rPr lang="ru-RU" sz="15000" b="1" dirty="0">
                <a:solidFill>
                  <a:srgbClr val="FF0000"/>
                </a:solidFill>
              </a:rPr>
              <a:t>2</a:t>
            </a:r>
            <a:r>
              <a:rPr lang="en-US" sz="15000" b="1" dirty="0">
                <a:solidFill>
                  <a:srgbClr val="FF0000"/>
                </a:solidFill>
              </a:rPr>
              <a:t>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228184" y="1817093"/>
            <a:ext cx="194198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A7A12B4-4677-451D-8A32-48AC004DFB15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7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24 :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6143D96-B392-4775-AD95-98692F39D119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bg1"/>
                </a:solidFill>
              </a:rPr>
              <a:t>63 :</a:t>
            </a:r>
            <a:r>
              <a:rPr lang="en-US" sz="15000" b="1" dirty="0">
                <a:solidFill>
                  <a:schemeClr val="bg1"/>
                </a:solidFill>
              </a:rPr>
              <a:t> </a:t>
            </a:r>
            <a:r>
              <a:rPr lang="ru-RU" sz="15000" b="1" dirty="0">
                <a:solidFill>
                  <a:schemeClr val="bg1"/>
                </a:solidFill>
              </a:rPr>
              <a:t>9</a:t>
            </a:r>
            <a:r>
              <a:rPr lang="en-US" sz="15000" b="1" dirty="0">
                <a:solidFill>
                  <a:schemeClr val="bg1"/>
                </a:solidFill>
              </a:rPr>
              <a:t>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EA4D741-092D-4E51-B2D8-B175D25E3938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35 :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56B97CD-6F3F-4AFC-BB3C-53E3A1D1F6C8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64 :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 8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86E1347-8236-4F08-A032-D10B51AB40A0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30 :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E57F5D4-F706-423A-8077-C1733FA78FE8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12 :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 3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C146EA3-186D-4C70-B3F5-B4F49E7DB972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401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72 :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 9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6581E6E-34C7-4576-89D4-8084DB0163AC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12 :</a:t>
            </a:r>
            <a:r>
              <a:rPr lang="en-US" sz="15000" b="1" dirty="0">
                <a:solidFill>
                  <a:srgbClr val="FF0000"/>
                </a:solidFill>
              </a:rPr>
              <a:t> </a:t>
            </a:r>
            <a:r>
              <a:rPr lang="ru-RU" sz="15000" b="1" dirty="0">
                <a:solidFill>
                  <a:srgbClr val="FF0000"/>
                </a:solidFill>
              </a:rPr>
              <a:t>2</a:t>
            </a:r>
            <a:r>
              <a:rPr lang="en-US" sz="15000" b="1" dirty="0">
                <a:solidFill>
                  <a:srgbClr val="FF0000"/>
                </a:solidFill>
              </a:rPr>
              <a:t>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604E537-11BA-49A4-8785-CDCB8B77769A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7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20 :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073E311-3B81-45B1-9822-6C31366343FD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63 :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9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52934D3-B429-4F82-8A80-1D53F9099346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16 :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 2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E4A0E17-0368-498A-B70B-87A0E3D9ADE9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27 :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90D2D40-BC3C-49F7-9124-FD1C61A62048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24 :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 3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C171F0D-91C4-4EDE-B79E-8AAD9FBC6E66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40 :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D4F12D0-BFEC-4DC5-997C-D4043D254A85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bg1"/>
                </a:solidFill>
              </a:rPr>
              <a:t>45 :</a:t>
            </a:r>
            <a:r>
              <a:rPr lang="en-US" sz="15000" b="1" dirty="0">
                <a:solidFill>
                  <a:schemeClr val="bg1"/>
                </a:solidFill>
              </a:rPr>
              <a:t> </a:t>
            </a:r>
            <a:r>
              <a:rPr lang="ru-RU" sz="15000" b="1" dirty="0">
                <a:solidFill>
                  <a:schemeClr val="bg1"/>
                </a:solidFill>
              </a:rPr>
              <a:t>9</a:t>
            </a:r>
            <a:r>
              <a:rPr lang="en-US" sz="15000" b="1" dirty="0">
                <a:solidFill>
                  <a:schemeClr val="bg1"/>
                </a:solidFill>
              </a:rPr>
              <a:t>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3554054-7ED9-4A2B-A2F3-CE03EA72D30D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16 :</a:t>
            </a:r>
            <a:r>
              <a:rPr lang="en-US" sz="15000" b="1" dirty="0">
                <a:solidFill>
                  <a:srgbClr val="FF0000"/>
                </a:solidFill>
              </a:rPr>
              <a:t> </a:t>
            </a:r>
            <a:r>
              <a:rPr lang="ru-RU" sz="15000" b="1" dirty="0">
                <a:solidFill>
                  <a:srgbClr val="FF0000"/>
                </a:solidFill>
              </a:rPr>
              <a:t>2</a:t>
            </a:r>
            <a:r>
              <a:rPr lang="en-US" sz="15000" b="1" dirty="0">
                <a:solidFill>
                  <a:srgbClr val="FF0000"/>
                </a:solidFill>
              </a:rPr>
              <a:t>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42D8D80-6402-45C3-ADBF-21B59ED4E706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7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32 :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 4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291FF48-2DC9-4F7B-AB9D-FF739A195FEF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49 :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 7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367837B-81CF-4F86-988D-09C408DF246F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18 :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173DBF9-FF67-4751-81CF-5342ABF5983B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 :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 3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4F3C3FB-D8AB-4654-BB16-B64FD0B14E8A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6 :</a:t>
            </a:r>
            <a:r>
              <a:rPr lang="en-US" sz="15000" b="1" dirty="0">
                <a:solidFill>
                  <a:srgbClr val="FF0000"/>
                </a:solidFill>
              </a:rPr>
              <a:t> 3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228184" y="1817093"/>
            <a:ext cx="194198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19C44DD-A44A-420B-9E33-8E2B52739302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80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42 :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DAA5E50-7548-4E34-AC35-74B2C1EED79C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bg1"/>
                </a:solidFill>
              </a:rPr>
              <a:t>27 :</a:t>
            </a:r>
            <a:r>
              <a:rPr lang="en-US" sz="15000" b="1" dirty="0">
                <a:solidFill>
                  <a:schemeClr val="bg1"/>
                </a:solidFill>
              </a:rPr>
              <a:t> 3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98733BA-4A5C-4889-A564-1DB71117624C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48 :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 6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5AA9CB4-CA1F-43FF-81E1-D6EE4C188C14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 :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8E2DD4E-DA49-4584-AE58-C3AC40312794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48 :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 8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5B2F875-72F4-4F0C-8BCB-B237E66DAB1B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79662"/>
            <a:ext cx="640648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4 :</a:t>
            </a:r>
            <a:r>
              <a:rPr lang="en-US" sz="15000" b="1" dirty="0">
                <a:solidFill>
                  <a:srgbClr val="FF0000"/>
                </a:solidFill>
              </a:rPr>
              <a:t> 2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228184" y="1817093"/>
            <a:ext cx="194198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F575D90-1546-443C-9FF1-CF808EFC68D8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24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14 :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 2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7F3CCAE-709B-4F75-9849-207CACA1CA9E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 :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2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228184" y="1817093"/>
            <a:ext cx="194198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A88863E-D7A7-438F-8484-3E532D0CC5A0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7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000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24 :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65692FD-489B-4382-A141-1732E533B0A1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35 :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 7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5FE18FA-4390-4BF0-B233-70A844544C20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200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12 :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9330168-4599-41FB-A9A1-607BA2BF4DC8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56 :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15000" b="1" dirty="0">
                <a:solidFill>
                  <a:schemeClr val="accent6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6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1486C47-0F4C-495F-A07B-0B0982434AA3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bg1"/>
                </a:solidFill>
              </a:rPr>
              <a:t>18 :</a:t>
            </a:r>
            <a:r>
              <a:rPr lang="en-US" sz="15000" b="1" dirty="0">
                <a:solidFill>
                  <a:schemeClr val="bg1"/>
                </a:solidFill>
              </a:rPr>
              <a:t> </a:t>
            </a:r>
            <a:r>
              <a:rPr lang="ru-RU" sz="15000" b="1" dirty="0">
                <a:solidFill>
                  <a:schemeClr val="bg1"/>
                </a:solidFill>
              </a:rPr>
              <a:t>9</a:t>
            </a:r>
            <a:r>
              <a:rPr lang="en-US" sz="15000" b="1" dirty="0">
                <a:solidFill>
                  <a:schemeClr val="bg1"/>
                </a:solidFill>
              </a:rPr>
              <a:t>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631327F-E83B-45E8-9A85-0D732FBC778D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3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 :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3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228184" y="1817093"/>
            <a:ext cx="194198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BAABF20-6057-43F8-912A-AF34A7A93675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200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rgbClr val="FF0000"/>
                </a:solidFill>
              </a:rPr>
              <a:t>18 :</a:t>
            </a:r>
            <a:r>
              <a:rPr lang="en-US" sz="15000" b="1" dirty="0">
                <a:solidFill>
                  <a:srgbClr val="FF0000"/>
                </a:solidFill>
              </a:rPr>
              <a:t> </a:t>
            </a:r>
            <a:r>
              <a:rPr lang="ru-RU" sz="15000" b="1" dirty="0">
                <a:solidFill>
                  <a:srgbClr val="FF0000"/>
                </a:solidFill>
              </a:rPr>
              <a:t>2</a:t>
            </a:r>
            <a:r>
              <a:rPr lang="en-US" sz="15000" b="1" dirty="0">
                <a:solidFill>
                  <a:srgbClr val="FF0000"/>
                </a:solidFill>
              </a:rPr>
              <a:t> =</a:t>
            </a:r>
            <a:endParaRPr lang="ru-RU" sz="150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19A5737-FE07-4B1C-A112-8A4E99824AD1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7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21 :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91F3E1D-ABBB-4675-B981-46CC0C2201A4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56 :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 8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732639A-C78B-4593-87E3-797D369205E5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4">
                    <a:lumMod val="75000"/>
                  </a:schemeClr>
                </a:solidFill>
              </a:rPr>
              <a:t>54 :</a:t>
            </a:r>
            <a:r>
              <a:rPr lang="en-US" sz="15000" b="1" dirty="0">
                <a:solidFill>
                  <a:schemeClr val="accent4">
                    <a:lumMod val="75000"/>
                  </a:schemeClr>
                </a:solidFill>
              </a:rPr>
              <a:t> 9 =</a:t>
            </a:r>
            <a:endParaRPr lang="ru-RU" sz="15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4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5299C3A-5704-4A6E-8581-D93D7DDA9CD1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8 :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228184" y="1817093"/>
            <a:ext cx="194198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6481B2B-4336-4B7A-AB4C-FC13D589F83F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45 :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9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853E522-7813-48C4-91F5-6440EA025575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36 :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9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066014-94E4-44EC-B598-1C2D8902D774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bg1"/>
                </a:solidFill>
              </a:rPr>
              <a:t>81 :</a:t>
            </a:r>
            <a:r>
              <a:rPr lang="en-US" sz="15000" b="1" dirty="0">
                <a:solidFill>
                  <a:schemeClr val="bg1"/>
                </a:solidFill>
              </a:rPr>
              <a:t> </a:t>
            </a:r>
            <a:r>
              <a:rPr lang="ru-RU" sz="15000" b="1" dirty="0">
                <a:solidFill>
                  <a:schemeClr val="bg1"/>
                </a:solidFill>
              </a:rPr>
              <a:t>9</a:t>
            </a:r>
            <a:r>
              <a:rPr lang="en-US" sz="15000" b="1" dirty="0">
                <a:solidFill>
                  <a:schemeClr val="bg1"/>
                </a:solidFill>
              </a:rPr>
              <a:t>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A049AFB-0514-4FB2-8EC5-BCA7EEB678C9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2">
                    <a:lumMod val="75000"/>
                  </a:schemeClr>
                </a:solidFill>
              </a:rPr>
              <a:t>32 :</a:t>
            </a:r>
            <a:r>
              <a:rPr lang="en-US" sz="15000" b="1" dirty="0">
                <a:solidFill>
                  <a:schemeClr val="accent2">
                    <a:lumMod val="75000"/>
                  </a:schemeClr>
                </a:solidFill>
              </a:rPr>
              <a:t> 8 =</a:t>
            </a:r>
            <a:endParaRPr lang="ru-RU" sz="1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22A475E-0534-48F9-B2C9-5DF178B19EE5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5">
                    <a:lumMod val="75000"/>
                  </a:schemeClr>
                </a:solidFill>
              </a:rPr>
              <a:t>28 :</a:t>
            </a:r>
            <a:r>
              <a:rPr lang="en-US" sz="15000" b="1" dirty="0">
                <a:solidFill>
                  <a:schemeClr val="accent5">
                    <a:lumMod val="75000"/>
                  </a:schemeClr>
                </a:solidFill>
              </a:rPr>
              <a:t> 4 =</a:t>
            </a:r>
            <a:endParaRPr lang="ru-RU" sz="15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815C3A9-117C-49EB-8E8E-4119C4D46D97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5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2008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accent3">
                    <a:lumMod val="75000"/>
                  </a:schemeClr>
                </a:solidFill>
              </a:rPr>
              <a:t>30 :</a:t>
            </a:r>
            <a:r>
              <a:rPr lang="en-US" sz="15000" b="1" dirty="0">
                <a:solidFill>
                  <a:schemeClr val="accent3">
                    <a:lumMod val="75000"/>
                  </a:schemeClr>
                </a:solidFill>
              </a:rPr>
              <a:t> 6 =</a:t>
            </a:r>
            <a:endParaRPr lang="ru-RU" sz="15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944A23C-036F-4933-914F-8F79B13F6ADA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9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bg1"/>
                </a:solidFill>
              </a:rPr>
              <a:t>36 :</a:t>
            </a:r>
            <a:r>
              <a:rPr lang="en-US" sz="15000" b="1" dirty="0">
                <a:solidFill>
                  <a:schemeClr val="bg1"/>
                </a:solidFill>
              </a:rPr>
              <a:t> 4 =</a:t>
            </a:r>
            <a:endParaRPr lang="ru-RU" sz="15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9D113C3-0E1F-42D6-BA24-8ADBEC80214B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2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9662"/>
            <a:ext cx="7772400" cy="1102519"/>
          </a:xfrm>
        </p:spPr>
        <p:txBody>
          <a:bodyPr>
            <a:noAutofit/>
          </a:bodyPr>
          <a:lstStyle/>
          <a:p>
            <a:pPr algn="l"/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12 :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en-US" sz="15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=</a:t>
            </a:r>
            <a:endParaRPr lang="ru-RU" sz="15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940152" y="1817093"/>
            <a:ext cx="28803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D81DF05-AA9E-4850-BD29-67E45C10A7D9}"/>
              </a:ext>
            </a:extLst>
          </p:cNvPr>
          <p:cNvSpPr/>
          <p:nvPr/>
        </p:nvSpPr>
        <p:spPr>
          <a:xfrm>
            <a:off x="3635897" y="4731990"/>
            <a:ext cx="5508104" cy="268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ГОЛЬЦОВ КИРИЛЛ ВЯЧЕСЛАВОВИЧ</a:t>
            </a:r>
            <a:r>
              <a:rPr lang="en-US" sz="1400" b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Verdana" panose="020B0604030504040204" pitchFamily="34" charset="0"/>
              </a:rPr>
              <a:t>		www.golcov.ru</a:t>
            </a:r>
            <a:endParaRPr lang="ru-RU" sz="1400" b="1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516</Words>
  <Application>Microsoft Office PowerPoint</Application>
  <PresentationFormat>Экран (16:9)</PresentationFormat>
  <Paragraphs>192</Paragraphs>
  <Slides>64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64</vt:i4>
      </vt:variant>
    </vt:vector>
  </HeadingPairs>
  <TitlesOfParts>
    <vt:vector size="68" baseType="lpstr">
      <vt:lpstr>Arial</vt:lpstr>
      <vt:lpstr>Calibri</vt:lpstr>
      <vt:lpstr>Verdana</vt:lpstr>
      <vt:lpstr>Тема Office</vt:lpstr>
      <vt:lpstr>20 : 5 =</vt:lpstr>
      <vt:lpstr>14 : 7 =</vt:lpstr>
      <vt:lpstr>72 : 9 =</vt:lpstr>
      <vt:lpstr>49 : 7 =</vt:lpstr>
      <vt:lpstr>6 : 2 =</vt:lpstr>
      <vt:lpstr>8 : 4 =</vt:lpstr>
      <vt:lpstr>30 : 6 =</vt:lpstr>
      <vt:lpstr>36 : 4 =</vt:lpstr>
      <vt:lpstr>12 : 3 =</vt:lpstr>
      <vt:lpstr>18 : 3 =</vt:lpstr>
      <vt:lpstr>10 : 2 =</vt:lpstr>
      <vt:lpstr>54 : 9 =</vt:lpstr>
      <vt:lpstr>10 : 2 =</vt:lpstr>
      <vt:lpstr>15 : 3 =</vt:lpstr>
      <vt:lpstr>36 : 6 =</vt:lpstr>
      <vt:lpstr>72 : 8 =</vt:lpstr>
      <vt:lpstr>16 : 4 =</vt:lpstr>
      <vt:lpstr>42 : 6 =</vt:lpstr>
      <vt:lpstr>40 : 8 =</vt:lpstr>
      <vt:lpstr>28 : 7 =</vt:lpstr>
      <vt:lpstr>21 : 3 =</vt:lpstr>
      <vt:lpstr>25 : 5 =</vt:lpstr>
      <vt:lpstr>8 : 2 =</vt:lpstr>
      <vt:lpstr>24 : 3 =</vt:lpstr>
      <vt:lpstr>63 : 9 =</vt:lpstr>
      <vt:lpstr>35 : 7 =</vt:lpstr>
      <vt:lpstr>64 : 8 =</vt:lpstr>
      <vt:lpstr>30 : 6 =</vt:lpstr>
      <vt:lpstr>12 : 3 =</vt:lpstr>
      <vt:lpstr>12 : 2 =</vt:lpstr>
      <vt:lpstr>20 : 4 =</vt:lpstr>
      <vt:lpstr>63 : 7 =</vt:lpstr>
      <vt:lpstr>16 : 2 =</vt:lpstr>
      <vt:lpstr>27 : 3 =</vt:lpstr>
      <vt:lpstr>24 : 3 =</vt:lpstr>
      <vt:lpstr>40 : 5 =</vt:lpstr>
      <vt:lpstr>45 : 9 =</vt:lpstr>
      <vt:lpstr>16 : 2 =</vt:lpstr>
      <vt:lpstr>32 : 4 =</vt:lpstr>
      <vt:lpstr>18 : 3 =</vt:lpstr>
      <vt:lpstr>15 : 3 =</vt:lpstr>
      <vt:lpstr>6 : 3 =</vt:lpstr>
      <vt:lpstr>42 : 7 =</vt:lpstr>
      <vt:lpstr>27 : 3 =</vt:lpstr>
      <vt:lpstr>48 : 6 =</vt:lpstr>
      <vt:lpstr>24 : 4 =</vt:lpstr>
      <vt:lpstr>48 : 8 =</vt:lpstr>
      <vt:lpstr>4 : 2 =</vt:lpstr>
      <vt:lpstr>14 : 2 =</vt:lpstr>
      <vt:lpstr>24 : 6 =</vt:lpstr>
      <vt:lpstr>35 : 7 =</vt:lpstr>
      <vt:lpstr>12 : 6 =</vt:lpstr>
      <vt:lpstr>56 : 8 =</vt:lpstr>
      <vt:lpstr>18 : 9 =</vt:lpstr>
      <vt:lpstr>9 : 3 =</vt:lpstr>
      <vt:lpstr>18 : 2 =</vt:lpstr>
      <vt:lpstr>21 : 3 =</vt:lpstr>
      <vt:lpstr>56 : 8 =</vt:lpstr>
      <vt:lpstr>54 : 9 =</vt:lpstr>
      <vt:lpstr>45 : 5 =</vt:lpstr>
      <vt:lpstr>36 : 4 =</vt:lpstr>
      <vt:lpstr>81 : 9 =</vt:lpstr>
      <vt:lpstr>32 : 8 =</vt:lpstr>
      <vt:lpstr>28 : 4 =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x 2 = 4</dc:title>
  <dc:creator>Гольцов Кирилл</dc:creator>
  <cp:lastModifiedBy>Кирилл Гольцов</cp:lastModifiedBy>
  <cp:revision>18</cp:revision>
  <dcterms:created xsi:type="dcterms:W3CDTF">2013-11-10T11:24:01Z</dcterms:created>
  <dcterms:modified xsi:type="dcterms:W3CDTF">2018-07-27T09:19:34Z</dcterms:modified>
</cp:coreProperties>
</file>